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311" r:id="rId2"/>
    <p:sldId id="312" r:id="rId3"/>
    <p:sldId id="953" r:id="rId4"/>
    <p:sldId id="1005" r:id="rId5"/>
    <p:sldId id="954" r:id="rId6"/>
    <p:sldId id="1008" r:id="rId7"/>
    <p:sldId id="1007" r:id="rId8"/>
    <p:sldId id="1006" r:id="rId9"/>
    <p:sldId id="1009" r:id="rId10"/>
    <p:sldId id="1010" r:id="rId11"/>
    <p:sldId id="1011" r:id="rId12"/>
    <p:sldId id="1012" r:id="rId13"/>
    <p:sldId id="1013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69B8"/>
    <a:srgbClr val="9D0F4F"/>
    <a:srgbClr val="53FFFF"/>
    <a:srgbClr val="FFFF66"/>
    <a:srgbClr val="B4DE86"/>
    <a:srgbClr val="CCE9AD"/>
    <a:srgbClr val="A2D668"/>
    <a:srgbClr val="D2F6FA"/>
    <a:srgbClr val="B7F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170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562B-33A4-4378-8AA3-7A95401C4FCC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0E8A-0579-4919-9574-CF465DC9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746C78-7E9C-4D17-B6BE-BA41A2A8AEED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D87ED-55FA-4692-9461-0D9F171A3D0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80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52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11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93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387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879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743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399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773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41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446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780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849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70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146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52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26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3F1F-EC9F-4820-9546-D2600D72AF67}" type="datetimeFigureOut">
              <a:rPr lang="fa-IR" smtClean="0"/>
              <a:pPr/>
              <a:t>1440/02/10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15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25" y="-381000"/>
            <a:ext cx="7391400" cy="601980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      </a:t>
            </a:r>
            <a:br>
              <a:rPr lang="fa-IR" sz="6000" b="1" dirty="0" smtClean="0">
                <a:ln/>
                <a:solidFill>
                  <a:schemeClr val="accent3"/>
                </a:solidFill>
                <a:cs typeface="B Titr" pitchFamily="2" charset="-78"/>
              </a:rPr>
            </a:br>
            <a:r>
              <a:rPr lang="fa-IR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عوامل موثر بر مدیریت کلاس</a:t>
            </a:r>
            <a:endParaRPr lang="fa-IR" sz="60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4" y="76200"/>
            <a:ext cx="1712461" cy="17791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95" y="0"/>
            <a:ext cx="3016205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2362200" cy="857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0"/>
            <a:ext cx="1905000" cy="857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41" y="6047189"/>
            <a:ext cx="2223259" cy="857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47189"/>
            <a:ext cx="2223259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71" y="6047189"/>
            <a:ext cx="2064130" cy="857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7189"/>
            <a:ext cx="2631129" cy="857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10.نادیده گرفتن؛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11. استفاده از فن آوری؛ 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12. حذف حرکات مزاحم؛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6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13. برگزاری جلسه ای اختصاصی؛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14. مثبت بودن معلم و امید به کلاس؛ 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15. نگاه عادلانه؛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0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16. ارتباط برقرار کردن؛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17. شناخت دانش آموزان؛ 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18. ایجاد انگیزه؛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55000" lnSpcReduction="20000"/>
          </a:bodyPr>
          <a:lstStyle/>
          <a:p>
            <a:pPr marL="0" lvl="0" indent="0" algn="just" rtl="1">
              <a:lnSpc>
                <a:spcPct val="320000"/>
              </a:lnSpc>
              <a:buNone/>
            </a:pPr>
            <a:r>
              <a:rPr lang="fa-IR" sz="4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19. استفاده از ایما و اشاره ؛</a:t>
            </a:r>
            <a:endParaRPr lang="fa-IR" sz="4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320000"/>
              </a:lnSpc>
              <a:buNone/>
            </a:pPr>
            <a:r>
              <a:rPr lang="fa-IR" sz="4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20. تسهیل گری درس؛ </a:t>
            </a:r>
          </a:p>
          <a:p>
            <a:pPr marL="0" lvl="0" indent="0" algn="just" rtl="1">
              <a:lnSpc>
                <a:spcPct val="320000"/>
              </a:lnSpc>
              <a:buNone/>
            </a:pPr>
            <a:r>
              <a:rPr lang="fa-IR" sz="4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21 پرهیز از مقایسه؛</a:t>
            </a:r>
          </a:p>
          <a:p>
            <a:pPr marL="0" lvl="0" indent="0" algn="just" rtl="1">
              <a:lnSpc>
                <a:spcPct val="320000"/>
              </a:lnSpc>
              <a:buNone/>
            </a:pPr>
            <a:r>
              <a:rPr lang="fa-IR" sz="4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22. </a:t>
            </a:r>
            <a:r>
              <a:rPr lang="fa-IR" sz="4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حضور به موقع.</a:t>
            </a:r>
            <a:endParaRPr lang="fa-IR" sz="4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0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togh98.Com-besm-8al8h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6096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6750423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عوامل موثر بر مدیریت کلاس:</a:t>
            </a:r>
            <a:endParaRPr lang="fa-IR" sz="4800" b="1" dirty="0">
              <a:ln/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10" y="1752600"/>
            <a:ext cx="7315200" cy="4953000"/>
          </a:xfrm>
        </p:spPr>
        <p:txBody>
          <a:bodyPr>
            <a:normAutofit fontScale="85000" lnSpcReduction="10000"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ویژگی های شخصیت معلم؛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   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2 .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روش های تدریس معلم؛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3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               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 3. استفاده از فنون تدریس؛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5818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6750423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ویژگی های معلم اثر بخش:</a:t>
            </a:r>
            <a:endParaRPr lang="fa-IR" sz="4800" b="1" dirty="0">
              <a:ln/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10" y="1752600"/>
            <a:ext cx="7315200" cy="49530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بشاش؛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   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2 .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خوش اخلاقی؛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3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                   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 			   3. عاطفی؛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3714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4. 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برخورداری از سلامت روحی و روانی؛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5 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. 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در لحظه های بحرانی خونسردی خود را حفظ کنند؛ 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6. 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معلم باید توانایی های خود را بشناسد</a:t>
            </a: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7.معلم باید روش تدریس خود را ارزیابی کند؛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8. معلم باید روحیه خلاقیت و نوآوری  را در نهاد دانش آموزان شکوفا سازد؛ 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0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6750423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تدریس:</a:t>
            </a:r>
            <a:endParaRPr lang="fa-IR" sz="4800" b="1" dirty="0">
              <a:ln/>
              <a:solidFill>
                <a:schemeClr val="accent3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10" y="1752600"/>
            <a:ext cx="7315200" cy="49530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25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1.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کم و زیاد کردن تُن صدا؛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2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2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. </a:t>
            </a: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حرکت های معلم؛</a:t>
            </a:r>
            <a:endParaRPr lang="fa-IR" sz="4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300000"/>
              </a:lnSpc>
              <a:buNone/>
            </a:pPr>
            <a:r>
              <a:rPr lang="fa-IR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 3. تاکید بر روی بعضی از مفاهیم و کلیات؛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332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4.اشارات معلم؛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5. مکث های به موقع و هدفمند؛ 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6. تشویق و تمجید دانش آموزان؛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6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7162800" cy="6172200"/>
          </a:xfrm>
        </p:spPr>
        <p:txBody>
          <a:bodyPr>
            <a:normAutofit fontScale="92500"/>
          </a:bodyPr>
          <a:lstStyle/>
          <a:p>
            <a:pPr marL="0" lvl="0" indent="0" algn="just" rtl="1">
              <a:lnSpc>
                <a:spcPct val="30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7.نگاه های معنادار؛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8. ضربه زدن به میز و صندلی؛ </a:t>
            </a: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9. تدوین قانون و مقررات کلاس؛</a:t>
            </a:r>
            <a:endParaRPr lang="fa-IR" sz="36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lvl="0" indent="0" algn="just" rtl="1">
              <a:lnSpc>
                <a:spcPct val="270000"/>
              </a:lnSpc>
              <a:buNone/>
            </a:pPr>
            <a:r>
              <a:rPr lang="fa-IR" sz="3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2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9607</TotalTime>
  <Words>261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Titr</vt:lpstr>
      <vt:lpstr>Calibri</vt:lpstr>
      <vt:lpstr>Tahoma</vt:lpstr>
      <vt:lpstr>Trebuchet MS</vt:lpstr>
      <vt:lpstr>Wingdings 3</vt:lpstr>
      <vt:lpstr>Facet</vt:lpstr>
      <vt:lpstr>       عوامل موثر بر مدیریت کلاس</vt:lpstr>
      <vt:lpstr>PowerPoint Presentation</vt:lpstr>
      <vt:lpstr>عوامل موثر بر مدیریت کلاس:</vt:lpstr>
      <vt:lpstr>ویژگی های معلم اثر بخش:</vt:lpstr>
      <vt:lpstr>PowerPoint Presentation</vt:lpstr>
      <vt:lpstr>PowerPoint Presentation</vt:lpstr>
      <vt:lpstr>تدریس: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JTE-1</cp:lastModifiedBy>
  <cp:revision>973</cp:revision>
  <cp:lastPrinted>2018-10-20T08:27:07Z</cp:lastPrinted>
  <dcterms:created xsi:type="dcterms:W3CDTF">2011-04-25T17:46:16Z</dcterms:created>
  <dcterms:modified xsi:type="dcterms:W3CDTF">2018-10-20T08:29:32Z</dcterms:modified>
</cp:coreProperties>
</file>