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notesMasterIdLst>
    <p:notesMasterId r:id="rId16"/>
  </p:notesMasterIdLst>
  <p:handoutMasterIdLst>
    <p:handoutMasterId r:id="rId17"/>
  </p:handoutMasterIdLst>
  <p:sldIdLst>
    <p:sldId id="311" r:id="rId2"/>
    <p:sldId id="312" r:id="rId3"/>
    <p:sldId id="1068" r:id="rId4"/>
    <p:sldId id="1064" r:id="rId5"/>
    <p:sldId id="1070" r:id="rId6"/>
    <p:sldId id="1071" r:id="rId7"/>
    <p:sldId id="1072" r:id="rId8"/>
    <p:sldId id="1073" r:id="rId9"/>
    <p:sldId id="1074" r:id="rId10"/>
    <p:sldId id="1075" r:id="rId11"/>
    <p:sldId id="1076" r:id="rId12"/>
    <p:sldId id="1077" r:id="rId13"/>
    <p:sldId id="1078" r:id="rId14"/>
    <p:sldId id="962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F4F"/>
    <a:srgbClr val="005392"/>
    <a:srgbClr val="B7E0FF"/>
    <a:srgbClr val="53FFFF"/>
    <a:srgbClr val="0069B8"/>
    <a:srgbClr val="FFFF66"/>
    <a:srgbClr val="B4DE86"/>
    <a:srgbClr val="CCE9AD"/>
    <a:srgbClr val="A2D668"/>
    <a:srgbClr val="D2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170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562B-33A4-4378-8AA3-7A95401C4FCC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0E8A-0579-4919-9574-CF465DC9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746C78-7E9C-4D17-B6BE-BA41A2A8AEED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D87ED-55FA-4692-9461-0D9F171A3D0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80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97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65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96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40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214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5346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7260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387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705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341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800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934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123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781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951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393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3F1F-EC9F-4820-9546-D2600D72AF67}" type="datetimeFigureOut">
              <a:rPr lang="fa-IR" smtClean="0"/>
              <a:pPr/>
              <a:t>1440/02/04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61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25874"/>
            <a:ext cx="7383558" cy="4737963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/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سیاست ها و برنامه های آموزشی و پرورشی  جامعه تعلیمات اسلامی </a:t>
            </a:r>
            <a:endParaRPr lang="fa-IR" sz="2400" b="1" dirty="0">
              <a:ln/>
              <a:solidFill>
                <a:schemeClr val="accent3">
                  <a:lumMod val="75000"/>
                </a:schemeClr>
              </a:solidFill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3" y="103833"/>
            <a:ext cx="976835" cy="10148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3657601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2362200" cy="857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1905000" cy="857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41" y="6047189"/>
            <a:ext cx="2223259" cy="857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47189"/>
            <a:ext cx="2223259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71" y="6047189"/>
            <a:ext cx="2064130" cy="857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7189"/>
            <a:ext cx="2631129" cy="857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7. استقرار نظام توسعه اخلاق حرفه ای، توانمند سازی نیروی انسانی و جانشین پروری؛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8.استقرار نظام شفافیت و انضباط مالی و توسعه فضای آموزشی؛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9.استقرار نظام توسعه خدمات رفاهی و ارتقای عوامل انگیزشی معلمان و کارکنان؛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10.استقرار نظام ارزشیابی و تضمین کیفیت (‌مدیریت عملکرد آموزشگاهی).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35" y="458688"/>
            <a:ext cx="7848600" cy="6170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4000" b="1" dirty="0" smtClean="0">
                <a:solidFill>
                  <a:srgbClr val="002060"/>
                </a:solidFill>
                <a:cs typeface="B Nazanin" pitchFamily="2" charset="-78"/>
              </a:rPr>
              <a:t>	</a:t>
            </a:r>
            <a:endParaRPr lang="fa-IR" sz="24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Nazanin" pitchFamily="2" charset="-78"/>
            </a:endParaRPr>
          </a:p>
        </p:txBody>
      </p:sp>
      <p:pic>
        <p:nvPicPr>
          <p:cNvPr id="1026" name="Picture 2" descr="Image result for ‫تصاویر خطی صلوا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8688"/>
            <a:ext cx="6324600" cy="58659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063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togh98.Com-besm-8al8h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6096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6884550" cy="6400800"/>
          </a:xfrm>
        </p:spPr>
        <p:txBody>
          <a:bodyPr anchor="ctr">
            <a:normAutofit fontScale="62500" lnSpcReduction="20000"/>
          </a:bodyPr>
          <a:lstStyle/>
          <a:p>
            <a:pPr marL="0" indent="0" algn="just" rtl="1">
              <a:lnSpc>
                <a:spcPct val="220000"/>
              </a:lnSpc>
              <a:buNone/>
            </a:pP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قال رسول الله صلی الله علیه و آله :‌</a:t>
            </a:r>
          </a:p>
          <a:p>
            <a:pPr marL="0" indent="0" algn="just" rtl="1">
              <a:lnSpc>
                <a:spcPct val="220000"/>
              </a:lnSpc>
              <a:buNone/>
            </a:pPr>
            <a:r>
              <a:rPr lang="fa-IR" sz="3400" dirty="0" smtClean="0">
                <a:solidFill>
                  <a:srgbClr val="002060"/>
                </a:solidFill>
                <a:cs typeface="B Titr" panose="00000700000000000000" pitchFamily="2" charset="-78"/>
              </a:rPr>
              <a:t>اِذا اَرادَ الله باَهلِ بَیْتٍ خیراً فَقهَهُمْ فی الدینِ،‌ وَ وقر صَغیرُهُم کَبیرَهُم، و رزَقَهُمُ الرفقَ فی مَعیشَتِهِم، و القَصْدَ فی نَفَقاتِهِم، و بَصرَهُم عُیوبَهُم فیَتُوبوا مِنها، و اِذا ارادَ بِهم غیرَ ذلکَ تَرَکهُم هَمَلاً.</a:t>
            </a:r>
          </a:p>
          <a:p>
            <a:pPr marL="0" indent="0" algn="just" rtl="1">
              <a:lnSpc>
                <a:spcPct val="220000"/>
              </a:lnSpc>
              <a:buNone/>
            </a:pP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پیامبر خدا صلی الله علیه و اله:</a:t>
            </a:r>
          </a:p>
          <a:p>
            <a:pPr marL="0" indent="0" algn="just" rtl="1">
              <a:lnSpc>
                <a:spcPct val="220000"/>
              </a:lnSpc>
              <a:buNone/>
            </a:pPr>
            <a:r>
              <a:rPr lang="fa-IR" sz="3200" dirty="0" smtClean="0">
                <a:solidFill>
                  <a:srgbClr val="002060"/>
                </a:solidFill>
                <a:cs typeface="B Titr" panose="00000700000000000000" pitchFamily="2" charset="-78"/>
              </a:rPr>
              <a:t>هرگاه خداوند خوبی خانواده ای را بخواهد آنان را دردین فقیه و آگاه کند، کوچک آنان بزرگشان را گرامی و محترم شمارد، در معیشتشان ملایمت و مدارا و در هزینه هایشان میانه روی روزیشان کند،‌به عیبهایشان بینا گرداند و در نتیجه از آنها دست بکشند و توبه کنند؛ و اگربرای خانواده ای خوبی نخواهد آنان را به حال خود رها کند</a:t>
            </a:r>
            <a:r>
              <a:rPr lang="fa-IR" sz="2900" dirty="0" smtClean="0">
                <a:solidFill>
                  <a:srgbClr val="002060"/>
                </a:solidFill>
                <a:cs typeface="B Titr" panose="00000700000000000000" pitchFamily="2" charset="-78"/>
              </a:rPr>
              <a:t>.</a:t>
            </a: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نهج الفصاحه – حدیث147</a:t>
            </a:r>
            <a:endParaRPr lang="fa-IR" sz="24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22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1. استقرار نظام توسعه و تعمیق  ارزشهای اسلامی (‌اعتقادات، اخلاق، احکام) انقلابی و مؤلِفه های فرهنگی و هنری و تربیتی.</a:t>
            </a:r>
            <a:endParaRPr lang="fa-IR" sz="32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30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4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2. استقرار مدیریت اثر بخش کارآمد، مسئولیت پذیر و پاسخگو.</a:t>
            </a:r>
            <a:endParaRPr lang="fa-IR" sz="32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30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3.استقرار توسعه نظام مدیریتی مشارکتی.</a:t>
            </a:r>
            <a:endParaRPr lang="fa-IR" sz="32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30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3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4.استقرار نظام ارتقای کیفیت آموزشی – تربیتی و فوق برنامه ها</a:t>
            </a:r>
            <a:endParaRPr lang="fa-IR" sz="32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30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5.استقرار نظام توسعه خلاقیت و نوآوری، تحقق و پژوهش، تولید پروژه و طرح های ابتکاری و مقالات علمی دانش آموزان و معلمان؛</a:t>
            </a:r>
            <a:endParaRPr lang="fa-IR" sz="32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">
              <a:lnSpc>
                <a:spcPct val="300000"/>
              </a:lnSpc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884550" cy="6705600"/>
          </a:xfrm>
        </p:spPr>
        <p:txBody>
          <a:bodyPr anchor="ctr">
            <a:noAutofit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6. استقرار نظام توسعه کمی و کیفی تکنولوژیهای نوین و بهره مندی موثر و هوشمندانه از فنآوریهای اطلاعاتی و ارتباطی؛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10650</TotalTime>
  <Words>293</Words>
  <Application>Microsoft Office PowerPoint</Application>
  <PresentationFormat>On-screen Show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 Nazanin</vt:lpstr>
      <vt:lpstr>B Titr</vt:lpstr>
      <vt:lpstr>Calibri</vt:lpstr>
      <vt:lpstr>Tahoma</vt:lpstr>
      <vt:lpstr>Trebuchet MS</vt:lpstr>
      <vt:lpstr>Wingdings 3</vt:lpstr>
      <vt:lpstr>Facet</vt:lpstr>
      <vt:lpstr>سیاست ها و برنامه های آموزشی و پرورشی  جامعه تعلیمات اسلامی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JTE-1</cp:lastModifiedBy>
  <cp:revision>1116</cp:revision>
  <cp:lastPrinted>2017-12-16T11:36:29Z</cp:lastPrinted>
  <dcterms:created xsi:type="dcterms:W3CDTF">2011-04-25T17:46:16Z</dcterms:created>
  <dcterms:modified xsi:type="dcterms:W3CDTF">2018-10-14T11:44:56Z</dcterms:modified>
</cp:coreProperties>
</file>